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6" r:id="rId1"/>
    <p:sldMasterId id="2147483828" r:id="rId2"/>
  </p:sldMasterIdLst>
  <p:notesMasterIdLst>
    <p:notesMasterId r:id="rId43"/>
  </p:notesMasterIdLst>
  <p:handoutMasterIdLst>
    <p:handoutMasterId r:id="rId44"/>
  </p:handoutMasterIdLst>
  <p:sldIdLst>
    <p:sldId id="280" r:id="rId3"/>
    <p:sldId id="315" r:id="rId4"/>
    <p:sldId id="316" r:id="rId5"/>
    <p:sldId id="318" r:id="rId6"/>
    <p:sldId id="319" r:id="rId7"/>
    <p:sldId id="339" r:id="rId8"/>
    <p:sldId id="320" r:id="rId9"/>
    <p:sldId id="321" r:id="rId10"/>
    <p:sldId id="344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282" r:id="rId27"/>
    <p:sldId id="284" r:id="rId28"/>
    <p:sldId id="299" r:id="rId29"/>
    <p:sldId id="300" r:id="rId30"/>
    <p:sldId id="301" r:id="rId31"/>
    <p:sldId id="302" r:id="rId32"/>
    <p:sldId id="285" r:id="rId33"/>
    <p:sldId id="290" r:id="rId34"/>
    <p:sldId id="289" r:id="rId35"/>
    <p:sldId id="337" r:id="rId36"/>
    <p:sldId id="341" r:id="rId37"/>
    <p:sldId id="340" r:id="rId38"/>
    <p:sldId id="342" r:id="rId39"/>
    <p:sldId id="343" r:id="rId40"/>
    <p:sldId id="338" r:id="rId41"/>
    <p:sldId id="307" r:id="rId42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41"/>
    <a:srgbClr val="FEFCCD"/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0" autoAdjust="0"/>
    <p:restoredTop sz="70541" autoAdjust="0"/>
  </p:normalViewPr>
  <p:slideViewPr>
    <p:cSldViewPr>
      <p:cViewPr varScale="1">
        <p:scale>
          <a:sx n="82" d="100"/>
          <a:sy n="82" d="100"/>
        </p:scale>
        <p:origin x="225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46" y="-114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604EC3-1172-4678-8CE1-E45D4275332D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EFAE5B9-76BA-4E6A-9889-CD3FA99F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0E31176-5116-4ACA-8086-2D06BC959424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1DE770-3004-41DB-8113-4F3244D6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5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0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4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7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7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0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2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91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2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8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2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7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5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3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6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6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2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4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/>
              <a:t>4/14/2013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32.png"/><Relationship Id="rId7" Type="http://schemas.openxmlformats.org/officeDocument/2006/relationships/image" Target="../media/image18.gif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7.png"/><Relationship Id="rId20" Type="http://schemas.openxmlformats.org/officeDocument/2006/relationships/image" Target="../media/image31.jpeg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#Erlang</a:t>
            </a:r>
            <a:b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ChicagoAltNet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498890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1" y="859935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377" y="253425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Intro to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2522" y="2768025"/>
            <a:ext cx="315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</a:t>
            </a:r>
            <a:r>
              <a:rPr lang="en-US" sz="3200" b="1" dirty="0" smtClean="0"/>
              <a:t>or C# developers</a:t>
            </a:r>
            <a:endParaRPr lang="en-US" sz="3200" b="1" dirty="0"/>
          </a:p>
        </p:txBody>
      </p:sp>
      <p:pic>
        <p:nvPicPr>
          <p:cNvPr id="3" name="Picture 2" descr="Chicago ALT.NET User Group. There must be a better way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838200"/>
            <a:ext cx="20764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Erlang in less than 140 characters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894873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Erlang is </a:t>
            </a:r>
            <a:r>
              <a:rPr lang="en-US" sz="4800" b="1" dirty="0">
                <a:solidFill>
                  <a:prstClr val="white"/>
                </a:solidFill>
              </a:rPr>
              <a:t>open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en-US" sz="4800" b="1" dirty="0">
                <a:solidFill>
                  <a:prstClr val="white"/>
                </a:solidFill>
              </a:rPr>
              <a:t>proven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and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cross-platform</a:t>
            </a:r>
            <a:r>
              <a:rPr lang="en-US" sz="4800" dirty="0">
                <a:solidFill>
                  <a:prstClr val="white"/>
                </a:solidFill>
              </a:rPr>
              <a:t>.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 simplifies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writing </a:t>
            </a:r>
            <a:r>
              <a:rPr lang="en-US" sz="4800" b="1" dirty="0">
                <a:solidFill>
                  <a:prstClr val="white"/>
                </a:solidFill>
              </a:rPr>
              <a:t>reliable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concurrent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distributed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systems.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Its </a:t>
            </a:r>
            <a:r>
              <a:rPr lang="en-US" sz="4800" b="1" dirty="0" smtClean="0">
                <a:solidFill>
                  <a:prstClr val="white"/>
                </a:solidFill>
              </a:rPr>
              <a:t>pattern matching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is </a:t>
            </a:r>
            <a:r>
              <a:rPr lang="en-US" sz="4800" dirty="0" smtClean="0">
                <a:solidFill>
                  <a:prstClr val="white"/>
                </a:solidFill>
              </a:rPr>
              <a:t>FTW.</a:t>
            </a: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Why -&gt; Erlang is open</a:t>
            </a:r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cross-platform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proven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365247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232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06" y="137160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20" y="323750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0" y="456821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11" y="505955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7072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49" y="1883790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49" y="1307454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961963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4" y="4204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eadwrite.com/files/files/files/cloud/opscode_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65" y="5534025"/>
            <a:ext cx="1285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s://news.google.com/news/tbn/dh-3j269JzoJ/6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20" y="324764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4248" y="3939072"/>
            <a:ext cx="1850144" cy="680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7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3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</a:rPr>
              <a:t>What are the sweet spots?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0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91936" cy="69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prstClr val="white"/>
                </a:solidFill>
              </a:rPr>
              <a:t>Concurrency</a:t>
            </a:r>
            <a:endParaRPr lang="en-US" sz="8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</a:rPr>
              <a:t>1) Shared memory concurrency is hard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2) </a:t>
            </a:r>
            <a:r>
              <a:rPr lang="en-US" sz="3600" dirty="0">
                <a:solidFill>
                  <a:prstClr val="white"/>
                </a:solidFill>
              </a:rPr>
              <a:t>Message passing concurrency is easy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9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Erlang </a:t>
            </a:r>
            <a:r>
              <a:rPr lang="en-US" sz="4400" dirty="0" smtClean="0">
                <a:solidFill>
                  <a:schemeClr val="bg1"/>
                </a:solidFill>
              </a:rPr>
              <a:t>Processes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the unit of concurrency. 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3659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11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29698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5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5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2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the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a text editor + command line +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</a:t>
            </a:r>
            <a:r>
              <a:rPr lang="en-US" sz="2800" dirty="0" err="1" smtClean="0">
                <a:solidFill>
                  <a:srgbClr val="FFFF00"/>
                </a:solidFill>
              </a:rPr>
              <a:t>Emacs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exactly is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How do you do </a:t>
            </a:r>
            <a:r>
              <a:rPr lang="en-US" sz="3200" b="1" dirty="0" smtClean="0">
                <a:solidFill>
                  <a:srgbClr val="FFFF00"/>
                </a:solidFill>
              </a:rPr>
              <a:t>it?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60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971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[insert awe-inspiring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demos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1576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1"/>
    </mc:Choice>
    <mc:Fallback xmlns="">
      <p:transition spd="slow" advTm="8730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19569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524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How do you begin to lose your C# accent?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609600" y="1724085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View immutability as your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Stop hording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use higher-order functions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Replace conditional logic with 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think recursively and replace loops with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Start teasing out behavior from data</a:t>
            </a:r>
          </a:p>
        </p:txBody>
      </p:sp>
    </p:spTree>
    <p:extLst>
      <p:ext uri="{BB962C8B-B14F-4D97-AF65-F5344CB8AC3E}">
        <p14:creationId xmlns:p14="http://schemas.microsoft.com/office/powerpoint/2010/main" val="250000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1600200" y="1600199"/>
            <a:ext cx="3810000" cy="1219200"/>
          </a:xfrm>
          <a:prstGeom prst="wedgeEllipseCallout">
            <a:avLst>
              <a:gd name="adj1" fmla="val -16624"/>
              <a:gd name="adj2" fmla="val 114718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Pssst</a:t>
            </a:r>
            <a:r>
              <a:rPr lang="en-US" sz="2800" dirty="0" smtClean="0"/>
              <a:t>, </a:t>
            </a:r>
            <a:r>
              <a:rPr lang="en-US" sz="2800" dirty="0" err="1" smtClean="0"/>
              <a:t>pssps</a:t>
            </a:r>
            <a:r>
              <a:rPr lang="en-US" sz="2800" dirty="0" smtClean="0"/>
              <a:t>…</a:t>
            </a:r>
            <a:r>
              <a:rPr lang="en-US" sz="2800" dirty="0" err="1" smtClean="0"/>
              <a:t>spsss</a:t>
            </a:r>
            <a:r>
              <a:rPr lang="en-US" sz="28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328555" y="17526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You want to put </a:t>
            </a:r>
            <a:r>
              <a:rPr lang="en-US" sz="2800" i="1" dirty="0" smtClean="0"/>
              <a:t>what?</a:t>
            </a:r>
            <a:r>
              <a:rPr lang="en-US" sz="2800" dirty="0" smtClean="0"/>
              <a:t> </a:t>
            </a:r>
            <a:r>
              <a:rPr lang="en-US" sz="2800" i="1" dirty="0" smtClean="0"/>
              <a:t>where</a:t>
            </a:r>
            <a:r>
              <a:rPr lang="en-US" sz="2800" dirty="0" smtClean="0"/>
              <a:t>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86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0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/>
              <a:t>Right tool for the </a:t>
            </a:r>
            <a:r>
              <a:rPr lang="en-US" sz="4800" i="1" dirty="0" smtClean="0"/>
              <a:t>job!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1733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6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3086100" y="762000"/>
            <a:ext cx="297180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visit my blog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6266" y="3052227"/>
            <a:ext cx="653146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My blog:</a:t>
            </a:r>
            <a:br>
              <a:rPr lang="en-US" sz="2000" dirty="0" smtClean="0">
                <a:solidFill>
                  <a:prstClr val="white"/>
                </a:solidFill>
              </a:rPr>
            </a:br>
            <a:endParaRPr lang="en-US" sz="2000" dirty="0" smtClean="0">
              <a:solidFill>
                <a:prstClr val="white"/>
              </a:solidFill>
            </a:endParaRPr>
          </a:p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://freshbrewedcode.com/bryanhunter/</a:t>
            </a:r>
          </a:p>
        </p:txBody>
      </p:sp>
      <p:pic>
        <p:nvPicPr>
          <p:cNvPr id="2050" name="Picture 2" descr="Bryan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-&gt; </a:t>
            </a:r>
            <a:r>
              <a:rPr lang="en-US" sz="2400" b="1" dirty="0" smtClean="0">
                <a:solidFill>
                  <a:schemeClr val="bg1"/>
                </a:solidFill>
              </a:rPr>
              <a:t>Nag </a:t>
            </a:r>
            <a:r>
              <a:rPr lang="en-US" sz="2400" b="1" dirty="0" err="1" smtClean="0">
                <a:solidFill>
                  <a:schemeClr val="bg1"/>
                </a:solidFill>
              </a:rPr>
              <a:t>Pluralsight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69" y="304800"/>
            <a:ext cx="495386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2"/>
            <a:ext cx="9156357" cy="403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join your local Erlang group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46482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http://www.meetup.com/ErlangChicago</a:t>
            </a:r>
          </a:p>
        </p:txBody>
      </p:sp>
      <p:pic>
        <p:nvPicPr>
          <p:cNvPr id="3074" name="Picture 2" descr="http://photos2.meetupstatic.com/photos/event/a/2/d/3/global_1372168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920" y="463548"/>
            <a:ext cx="37338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buy your tickets now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http://lambdajam.com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4098" name="Picture 2" descr="Lambda J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55070"/>
            <a:ext cx="8572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Come to Nashville in October!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796563" cy="4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2027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Erlang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900" y="1307842"/>
            <a:ext cx="8039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4000" b="1" dirty="0">
                <a:solidFill>
                  <a:prstClr val="white"/>
                </a:solidFill>
              </a:rPr>
              <a:t>+</a:t>
            </a:r>
            <a:endParaRPr lang="en-US" sz="4000" b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OTP </a:t>
            </a:r>
          </a:p>
          <a:p>
            <a:pPr lvl="1" algn="ctr" fontAlgn="base"/>
            <a:r>
              <a:rPr lang="en-US" sz="4000" b="1" dirty="0" smtClean="0">
                <a:solidFill>
                  <a:prstClr val="white"/>
                </a:solidFill>
              </a:rPr>
              <a:t>+</a:t>
            </a:r>
            <a:endParaRPr lang="en-US" sz="4000" b="1" dirty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The ERTS </a:t>
            </a:r>
          </a:p>
          <a:p>
            <a:pPr lvl="1" algn="ctr" fontAlgn="base"/>
            <a:r>
              <a:rPr lang="en-US" sz="4000" i="1" dirty="0" smtClean="0">
                <a:solidFill>
                  <a:srgbClr val="FFFF00"/>
                </a:solidFill>
              </a:rPr>
              <a:t>(</a:t>
            </a:r>
            <a:r>
              <a:rPr lang="en-US" sz="4000" i="1" dirty="0">
                <a:solidFill>
                  <a:srgbClr val="FFFF00"/>
                </a:solidFill>
              </a:rPr>
              <a:t>Erlang Runtime System</a:t>
            </a:r>
            <a:r>
              <a:rPr lang="en-US" sz="4000" i="1" dirty="0" smtClean="0">
                <a:solidFill>
                  <a:srgbClr val="FFFF00"/>
                </a:solidFill>
              </a:rPr>
              <a:t>)</a:t>
            </a:r>
            <a:endParaRPr lang="en-US" sz="4000" i="1" dirty="0">
              <a:solidFill>
                <a:srgbClr val="FFFF00"/>
              </a:solidFill>
            </a:endParaRPr>
          </a:p>
          <a:p>
            <a:endParaRPr lang="en-US" sz="4000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Concurrency- oriented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30362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7493488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86529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2475681"/>
            <a:ext cx="1730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prstClr val="black"/>
                </a:solidFill>
              </a:rPr>
              <a:t>OTP</a:t>
            </a:r>
            <a:endParaRPr lang="en-US" sz="7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5722640"/>
            <a:ext cx="548640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EED41"/>
                </a:solidFill>
              </a:rPr>
              <a:t>Erlang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2887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ile:Arnold Böcklin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9904"/>
            <a:ext cx="9144000" cy="79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" y="2091435"/>
            <a:ext cx="5353050" cy="535305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342388" y="304800"/>
            <a:ext cx="5420611" cy="4114800"/>
          </a:xfrm>
          <a:prstGeom prst="wedgeRoundRectCallout">
            <a:avLst>
              <a:gd name="adj1" fmla="val -54672"/>
              <a:gd name="adj2" fmla="val 73726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Any sufficiently complicated concurrent program in another language contains an ad hoc informally-specified bug-ridden slow implementation of half of Erlang.</a:t>
            </a:r>
          </a:p>
        </p:txBody>
      </p:sp>
    </p:spTree>
    <p:extLst>
      <p:ext uri="{BB962C8B-B14F-4D97-AF65-F5344CB8AC3E}">
        <p14:creationId xmlns:p14="http://schemas.microsoft.com/office/powerpoint/2010/main" val="11112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741</Words>
  <Application>Microsoft Office PowerPoint</Application>
  <PresentationFormat>On-screen Show (4:3)</PresentationFormat>
  <Paragraphs>291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Office Theme</vt:lpstr>
      <vt:lpstr>PowerPoint Presentation</vt:lpstr>
      <vt:lpstr>PowerPoint Presentation</vt:lpstr>
      <vt:lpstr>PowerPoint Presentation</vt:lpstr>
      <vt:lpstr>What’s Erlang?</vt:lpstr>
      <vt:lpstr>Erlang (the Language)</vt:lpstr>
      <vt:lpstr>Erlang (the Language)</vt:lpstr>
      <vt:lpstr>PowerPoint Presentation</vt:lpstr>
      <vt:lpstr>OTP</vt:lpstr>
      <vt:lpstr>PowerPoint Presentation</vt:lpstr>
      <vt:lpstr>Erlang in less than 140 characters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2013-04-14T15:32:14Z</dcterms:created>
  <dcterms:modified xsi:type="dcterms:W3CDTF">2013-04-14T15:32:30Z</dcterms:modified>
</cp:coreProperties>
</file>